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66" d="100"/>
          <a:sy n="66" d="100"/>
        </p:scale>
        <p:origin x="-155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F342E4-2F8A-4640-9B4E-C01581BD793E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55E16B-8880-43A0-90DF-078AD58EA7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36104" cy="190872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846640" cy="93610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Структура  органов управления МБОУ     </a:t>
            </a:r>
            <a:r>
              <a:rPr lang="ru-RU" sz="2800" dirty="0" err="1" smtClean="0"/>
              <a:t>Сумароковской</a:t>
            </a:r>
            <a:r>
              <a:rPr lang="ru-RU" sz="2800" dirty="0" smtClean="0"/>
              <a:t> НШ-ДС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3717032"/>
            <a:ext cx="17281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Общее </a:t>
            </a:r>
            <a:r>
              <a:rPr lang="ru-RU" sz="2000" dirty="0" smtClean="0"/>
              <a:t>собрание</a:t>
            </a:r>
            <a:r>
              <a:rPr lang="ru-RU" dirty="0" smtClean="0"/>
              <a:t> работников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4174232"/>
            <a:ext cx="194421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Педагогический совет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3717032"/>
            <a:ext cx="18722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Общешкольное родительское собрание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051720" y="2903240"/>
            <a:ext cx="1296144" cy="597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349350" y="299695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850666" y="2802405"/>
            <a:ext cx="881574" cy="6986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347864" y="1898958"/>
            <a:ext cx="23762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Директор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313903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</TotalTime>
  <Words>15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Структура  органов управления МБОУ     Сумароковской НШ-ДС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 органов управления МБОУ     Сумароковской НШ-ДС</dc:title>
  <dc:creator>Мунира</dc:creator>
  <cp:lastModifiedBy>Мунира</cp:lastModifiedBy>
  <cp:revision>1</cp:revision>
  <dcterms:created xsi:type="dcterms:W3CDTF">2020-02-18T18:31:33Z</dcterms:created>
  <dcterms:modified xsi:type="dcterms:W3CDTF">2020-02-18T18:41:14Z</dcterms:modified>
</cp:coreProperties>
</file>